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28"/>
    <p:sldMasterId id="2147483808" r:id="rId29"/>
  </p:sldMasterIdLst>
  <p:notesMasterIdLst>
    <p:notesMasterId r:id="rId37"/>
  </p:notesMasterIdLst>
  <p:sldIdLst>
    <p:sldId id="2147480360" r:id="rId30"/>
    <p:sldId id="2147480357" r:id="rId31"/>
    <p:sldId id="2147480358" r:id="rId32"/>
    <p:sldId id="2147480361" r:id="rId33"/>
    <p:sldId id="2147480359" r:id="rId34"/>
    <p:sldId id="2147480363" r:id="rId35"/>
    <p:sldId id="214748036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3E739EB-EAA6-487F-823A-4363E26D9996}">
          <p14:sldIdLst>
            <p14:sldId id="2147480360"/>
            <p14:sldId id="2147480357"/>
            <p14:sldId id="2147480358"/>
            <p14:sldId id="2147480361"/>
            <p14:sldId id="2147480359"/>
            <p14:sldId id="2147480363"/>
            <p14:sldId id="2147480362"/>
          </p14:sldIdLst>
        </p14:section>
        <p14:section name="BackUp" id="{ED41B082-E80A-4183-A076-DA7A030C548F}">
          <p14:sldIdLst/>
        </p14:section>
        <p14:section name="BackUp" id="{CBBD03B7-D204-4D50-831D-5FFB3F90A4E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913566-05F8-4631-A39C-550142F53C56}" v="177" dt="2024-04-02T12:27:15.7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03" autoAdjust="0"/>
    <p:restoredTop sz="94660"/>
  </p:normalViewPr>
  <p:slideViewPr>
    <p:cSldViewPr snapToGrid="0">
      <p:cViewPr varScale="1">
        <p:scale>
          <a:sx n="95" d="100"/>
          <a:sy n="95" d="100"/>
        </p:scale>
        <p:origin x="76" y="172"/>
      </p:cViewPr>
      <p:guideLst/>
    </p:cSldViewPr>
  </p:slideViewPr>
  <p:notesTextViewPr>
    <p:cViewPr>
      <p:scale>
        <a:sx n="1" d="1"/>
        <a:sy n="1" d="1"/>
      </p:scale>
      <p:origin x="0" y="0"/>
    </p:cViewPr>
  </p:notesTextViewPr>
  <p:notesViewPr>
    <p:cSldViewPr snapToGrid="0">
      <p:cViewPr varScale="1">
        <p:scale>
          <a:sx n="107" d="100"/>
          <a:sy n="107" d="100"/>
        </p:scale>
        <p:origin x="3638"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viewProps" Target="viewProps.xml"/><Relationship Id="rId21" Type="http://schemas.openxmlformats.org/officeDocument/2006/relationships/customXml" Target="../customXml/item21.xml"/><Relationship Id="rId34" Type="http://schemas.openxmlformats.org/officeDocument/2006/relationships/slide" Target="slides/slide5.xml"/><Relationship Id="rId42" Type="http://schemas.microsoft.com/office/2015/10/relationships/revisionInfo" Target="revisionInfo.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customXml" Target="../customXml/item20.xml"/><Relationship Id="rId29" Type="http://schemas.openxmlformats.org/officeDocument/2006/relationships/slideMaster" Target="slideMasters/slideMaster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3.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Master" Target="slideMasters/slideMaster1.xml"/><Relationship Id="rId36" Type="http://schemas.openxmlformats.org/officeDocument/2006/relationships/slide" Target="slides/slide7.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 Target="slides/slide2.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slide" Target="slides/slide1.xml"/><Relationship Id="rId35" Type="http://schemas.openxmlformats.org/officeDocument/2006/relationships/slide" Target="slides/slide6.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4.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D90694-1DE6-42CC-B54D-C73D6E8E4D3F}" type="datetimeFigureOut">
              <a:rPr lang="en-US" smtClean="0"/>
              <a:t>4/2/2024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FC1C92-B2D7-4B74-BAC4-D7092FBA2E21}" type="slidenum">
              <a:rPr lang="en-US" smtClean="0"/>
              <a:t>‹#›</a:t>
            </a:fld>
            <a:endParaRPr lang="en-US"/>
          </a:p>
        </p:txBody>
      </p:sp>
    </p:spTree>
    <p:extLst>
      <p:ext uri="{BB962C8B-B14F-4D97-AF65-F5344CB8AC3E}">
        <p14:creationId xmlns:p14="http://schemas.microsoft.com/office/powerpoint/2010/main" val="1311752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lank 3">
    <p:bg>
      <p:bgRef idx="1001">
        <a:schemeClr val="bg1"/>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54AF4865-927A-3411-91D2-2072F8AED37C}"/>
              </a:ext>
            </a:extLst>
          </p:cNvPr>
          <p:cNvPicPr>
            <a:picLocks noChangeAspect="1"/>
          </p:cNvPicPr>
          <p:nvPr userDrawn="1"/>
        </p:nvPicPr>
        <p:blipFill>
          <a:blip r:embed="rId2"/>
          <a:stretch>
            <a:fillRect/>
          </a:stretch>
        </p:blipFill>
        <p:spPr bwMode="black">
          <a:xfrm>
            <a:off x="1030923" y="2344215"/>
            <a:ext cx="10130154" cy="2169570"/>
          </a:xfrm>
          <a:prstGeom prst="rect">
            <a:avLst/>
          </a:prstGeom>
        </p:spPr>
      </p:pic>
    </p:spTree>
    <p:extLst>
      <p:ext uri="{BB962C8B-B14F-4D97-AF65-F5344CB8AC3E}">
        <p14:creationId xmlns:p14="http://schemas.microsoft.com/office/powerpoint/2010/main" val="4385775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3">
    <p:bg>
      <p:bgRef idx="1001">
        <a:schemeClr val="bg1"/>
      </p:bgRef>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4424EB2-5AA2-787C-D24D-036D6ACCBA8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181" b="8181"/>
          <a:stretch/>
        </p:blipFill>
        <p:spPr bwMode="auto">
          <a:xfrm>
            <a:off x="2053590" y="1128952"/>
            <a:ext cx="3060000" cy="3060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75A47664-BBDB-584C-432C-5E6CF31BBDF2}"/>
              </a:ext>
            </a:extLst>
          </p:cNvPr>
          <p:cNvSpPr txBox="1"/>
          <p:nvPr userDrawn="1"/>
        </p:nvSpPr>
        <p:spPr>
          <a:xfrm>
            <a:off x="1951462" y="4628093"/>
            <a:ext cx="3724565" cy="584775"/>
          </a:xfrm>
          <a:prstGeom prst="rect">
            <a:avLst/>
          </a:prstGeom>
          <a:noFill/>
        </p:spPr>
        <p:txBody>
          <a:bodyPr wrap="square" rtlCol="0">
            <a:spAutoFit/>
          </a:bodyPr>
          <a:lstStyle/>
          <a:p>
            <a:r>
              <a:rPr lang="de-DE" sz="3200" dirty="0">
                <a:solidFill>
                  <a:schemeClr val="tx1"/>
                </a:solidFill>
                <a:latin typeface="Segoe UI Semibold" panose="020B0702040204020203" pitchFamily="34" charset="0"/>
                <a:cs typeface="Segoe UI Semibold" panose="020B0702040204020203" pitchFamily="34" charset="0"/>
              </a:rPr>
              <a:t>Dennis Hallerbach</a:t>
            </a:r>
          </a:p>
        </p:txBody>
      </p:sp>
      <p:sp>
        <p:nvSpPr>
          <p:cNvPr id="4" name="Textfeld 3">
            <a:extLst>
              <a:ext uri="{FF2B5EF4-FFF2-40B4-BE49-F238E27FC236}">
                <a16:creationId xmlns:a16="http://schemas.microsoft.com/office/drawing/2014/main" id="{2F005C1F-DEE4-3201-6A88-1B6AC97A76EC}"/>
              </a:ext>
            </a:extLst>
          </p:cNvPr>
          <p:cNvSpPr txBox="1"/>
          <p:nvPr userDrawn="1"/>
        </p:nvSpPr>
        <p:spPr>
          <a:xfrm>
            <a:off x="1951460" y="5267383"/>
            <a:ext cx="3892656" cy="461665"/>
          </a:xfrm>
          <a:prstGeom prst="rect">
            <a:avLst/>
          </a:prstGeom>
          <a:noFill/>
        </p:spPr>
        <p:txBody>
          <a:bodyPr wrap="square" rtlCol="0">
            <a:spAutoFit/>
          </a:bodyPr>
          <a:lstStyle/>
          <a:p>
            <a:r>
              <a:rPr lang="en-US" sz="2400" dirty="0">
                <a:solidFill>
                  <a:schemeClr val="tx1"/>
                </a:solidFill>
                <a:latin typeface="+mn-lt"/>
                <a:cs typeface="Segoe UI Light" panose="020B0502040204020203" pitchFamily="34" charset="0"/>
              </a:rPr>
              <a:t>Cloud Solution Architect</a:t>
            </a:r>
            <a:endParaRPr lang="de-DE" sz="2400" dirty="0">
              <a:solidFill>
                <a:schemeClr val="tx1"/>
              </a:solidFill>
              <a:latin typeface="+mn-lt"/>
              <a:cs typeface="Segoe UI Light" panose="020B0502040204020203" pitchFamily="34" charset="0"/>
            </a:endParaRPr>
          </a:p>
        </p:txBody>
      </p:sp>
      <p:pic>
        <p:nvPicPr>
          <p:cNvPr id="7" name="MS logo white - EMF" descr="Microsoft logo white text version">
            <a:extLst>
              <a:ext uri="{FF2B5EF4-FFF2-40B4-BE49-F238E27FC236}">
                <a16:creationId xmlns:a16="http://schemas.microsoft.com/office/drawing/2014/main" id="{54AF4865-927A-3411-91D2-2072F8AED37C}"/>
              </a:ext>
            </a:extLst>
          </p:cNvPr>
          <p:cNvPicPr>
            <a:picLocks noChangeAspect="1"/>
          </p:cNvPicPr>
          <p:nvPr userDrawn="1"/>
        </p:nvPicPr>
        <p:blipFill>
          <a:blip r:embed="rId3"/>
          <a:stretch>
            <a:fillRect/>
          </a:stretch>
        </p:blipFill>
        <p:spPr bwMode="black">
          <a:xfrm>
            <a:off x="585217" y="5971591"/>
            <a:ext cx="1366245" cy="292608"/>
          </a:xfrm>
          <a:prstGeom prst="rect">
            <a:avLst/>
          </a:prstGeom>
        </p:spPr>
      </p:pic>
      <p:pic>
        <p:nvPicPr>
          <p:cNvPr id="6" name="Picture 2">
            <a:extLst>
              <a:ext uri="{FF2B5EF4-FFF2-40B4-BE49-F238E27FC236}">
                <a16:creationId xmlns:a16="http://schemas.microsoft.com/office/drawing/2014/main" id="{386403E3-C840-49FD-B1F2-F36926AB1D4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p:blipFill>
        <p:spPr bwMode="auto">
          <a:xfrm>
            <a:off x="7215020" y="1128952"/>
            <a:ext cx="3060000" cy="3060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feld 2">
            <a:extLst>
              <a:ext uri="{FF2B5EF4-FFF2-40B4-BE49-F238E27FC236}">
                <a16:creationId xmlns:a16="http://schemas.microsoft.com/office/drawing/2014/main" id="{4988DD93-BD6F-D1F0-6C4E-1BE4577FC9C4}"/>
              </a:ext>
            </a:extLst>
          </p:cNvPr>
          <p:cNvSpPr txBox="1"/>
          <p:nvPr userDrawn="1"/>
        </p:nvSpPr>
        <p:spPr>
          <a:xfrm>
            <a:off x="7215022" y="4524999"/>
            <a:ext cx="3724565" cy="584775"/>
          </a:xfrm>
          <a:prstGeom prst="rect">
            <a:avLst/>
          </a:prstGeom>
          <a:noFill/>
        </p:spPr>
        <p:txBody>
          <a:bodyPr wrap="square" rtlCol="0">
            <a:spAutoFit/>
          </a:bodyPr>
          <a:lstStyle/>
          <a:p>
            <a:r>
              <a:rPr lang="de-DE" sz="3200" dirty="0">
                <a:solidFill>
                  <a:schemeClr val="tx1"/>
                </a:solidFill>
                <a:latin typeface="Segoe UI Semibold" panose="020B0702040204020203" pitchFamily="34" charset="0"/>
                <a:cs typeface="Segoe UI Semibold" panose="020B0702040204020203" pitchFamily="34" charset="0"/>
              </a:rPr>
              <a:t>Hong Zhu</a:t>
            </a:r>
          </a:p>
        </p:txBody>
      </p:sp>
      <p:sp>
        <p:nvSpPr>
          <p:cNvPr id="9" name="Textfeld 3">
            <a:extLst>
              <a:ext uri="{FF2B5EF4-FFF2-40B4-BE49-F238E27FC236}">
                <a16:creationId xmlns:a16="http://schemas.microsoft.com/office/drawing/2014/main" id="{8AA68297-3670-6F5D-A72D-73CB2A75312C}"/>
              </a:ext>
            </a:extLst>
          </p:cNvPr>
          <p:cNvSpPr txBox="1"/>
          <p:nvPr userDrawn="1"/>
        </p:nvSpPr>
        <p:spPr>
          <a:xfrm>
            <a:off x="7215020" y="5164289"/>
            <a:ext cx="3892656" cy="461665"/>
          </a:xfrm>
          <a:prstGeom prst="rect">
            <a:avLst/>
          </a:prstGeom>
          <a:noFill/>
        </p:spPr>
        <p:txBody>
          <a:bodyPr wrap="square" rtlCol="0">
            <a:spAutoFit/>
          </a:bodyPr>
          <a:lstStyle/>
          <a:p>
            <a:r>
              <a:rPr lang="en-US" sz="2400" dirty="0">
                <a:solidFill>
                  <a:schemeClr val="tx1"/>
                </a:solidFill>
                <a:latin typeface="+mn-lt"/>
                <a:cs typeface="Segoe UI Light" panose="020B0502040204020203" pitchFamily="34" charset="0"/>
              </a:rPr>
              <a:t>Cloud Solution Architect</a:t>
            </a:r>
            <a:endParaRPr lang="de-DE" sz="2400" dirty="0">
              <a:solidFill>
                <a:schemeClr val="tx1"/>
              </a:solidFill>
              <a:latin typeface="+mn-lt"/>
              <a:cs typeface="Segoe UI Light" panose="020B0502040204020203" pitchFamily="34" charset="0"/>
            </a:endParaRPr>
          </a:p>
        </p:txBody>
      </p:sp>
      <p:sp>
        <p:nvSpPr>
          <p:cNvPr id="10" name="AutoShape 2">
            <a:extLst>
              <a:ext uri="{FF2B5EF4-FFF2-40B4-BE49-F238E27FC236}">
                <a16:creationId xmlns:a16="http://schemas.microsoft.com/office/drawing/2014/main" id="{7ABD01D9-EC4E-2DFE-4D92-A0156ABE890B}"/>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14389295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Globe slide">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dark, outdoor object, night sky&#10;&#10;Description automatically generated">
            <a:extLst>
              <a:ext uri="{FF2B5EF4-FFF2-40B4-BE49-F238E27FC236}">
                <a16:creationId xmlns:a16="http://schemas.microsoft.com/office/drawing/2014/main" id="{E65F212F-E3C2-4074-8980-5B52973672F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337" t="1158"/>
          <a:stretch/>
        </p:blipFill>
        <p:spPr>
          <a:xfrm>
            <a:off x="0" y="0"/>
            <a:ext cx="12192000" cy="6858000"/>
          </a:xfrm>
          <a:prstGeom prst="rect">
            <a:avLst/>
          </a:prstGeom>
        </p:spPr>
      </p:pic>
    </p:spTree>
    <p:extLst>
      <p:ext uri="{BB962C8B-B14F-4D97-AF65-F5344CB8AC3E}">
        <p14:creationId xmlns:p14="http://schemas.microsoft.com/office/powerpoint/2010/main" val="2006279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1926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725B5B1-DEF7-1E4B-B6AB-2D1129792368}"/>
              </a:ext>
            </a:extLst>
          </p:cNvPr>
          <p:cNvSpPr>
            <a:spLocks noGrp="1"/>
          </p:cNvSpPr>
          <p:nvPr>
            <p:ph type="title"/>
          </p:nvPr>
        </p:nvSpPr>
        <p:spPr>
          <a:xfrm>
            <a:off x="450000" y="432000"/>
            <a:ext cx="11293200" cy="1620000"/>
          </a:xfrm>
          <a:prstGeom prst="rect">
            <a:avLst/>
          </a:prstGeom>
        </p:spPr>
        <p:txBody>
          <a:bodyPr vert="horz" lIns="0" tIns="0" rIns="0" bIns="0" rtlCol="0" anchor="t" anchorCtr="0">
            <a:noAutofit/>
          </a:bodyPr>
          <a:lstStyle/>
          <a:p>
            <a:r>
              <a:rPr lang="de-DE"/>
              <a:t>Mastertitelformat bearbeiten</a:t>
            </a:r>
          </a:p>
        </p:txBody>
      </p:sp>
      <p:sp>
        <p:nvSpPr>
          <p:cNvPr id="3" name="Textplatzhalter 2">
            <a:extLst>
              <a:ext uri="{FF2B5EF4-FFF2-40B4-BE49-F238E27FC236}">
                <a16:creationId xmlns:a16="http://schemas.microsoft.com/office/drawing/2014/main" id="{212D69B4-5127-7441-9A75-0D65C5DD5934}"/>
              </a:ext>
            </a:extLst>
          </p:cNvPr>
          <p:cNvSpPr>
            <a:spLocks noGrp="1"/>
          </p:cNvSpPr>
          <p:nvPr>
            <p:ph type="body" idx="1"/>
          </p:nvPr>
        </p:nvSpPr>
        <p:spPr>
          <a:xfrm>
            <a:off x="450000" y="2052000"/>
            <a:ext cx="11292000" cy="4320000"/>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5595575-8DD2-3940-8A69-AEC2F45DA233}"/>
              </a:ext>
            </a:extLst>
          </p:cNvPr>
          <p:cNvSpPr>
            <a:spLocks noGrp="1"/>
          </p:cNvSpPr>
          <p:nvPr>
            <p:ph type="dt" sz="half" idx="2"/>
          </p:nvPr>
        </p:nvSpPr>
        <p:spPr>
          <a:xfrm>
            <a:off x="450000" y="6535554"/>
            <a:ext cx="2743200" cy="180000"/>
          </a:xfrm>
          <a:prstGeom prst="rect">
            <a:avLst/>
          </a:prstGeom>
        </p:spPr>
        <p:txBody>
          <a:bodyPr vert="horz" lIns="0" tIns="0" rIns="0" bIns="0" rtlCol="0" anchor="ctr"/>
          <a:lstStyle>
            <a:lvl1pPr algn="l">
              <a:defRPr sz="900">
                <a:solidFill>
                  <a:schemeClr val="bg1"/>
                </a:solidFill>
                <a:latin typeface="Segoe UI" panose="020B0502040204020203" pitchFamily="34" charset="0"/>
                <a:cs typeface="Segoe UI" panose="020B0502040204020203" pitchFamily="34" charset="0"/>
              </a:defRPr>
            </a:lvl1pPr>
          </a:lstStyle>
          <a:p>
            <a:fld id="{5A77479B-E68E-4C4D-8ED3-3BAA635116A3}" type="datetime1">
              <a:t>02.04.2024</a:t>
            </a:fld>
            <a:endParaRPr lang="de-DE"/>
          </a:p>
        </p:txBody>
      </p:sp>
      <p:sp>
        <p:nvSpPr>
          <p:cNvPr id="5" name="Fußzeilenplatzhalter 4">
            <a:extLst>
              <a:ext uri="{FF2B5EF4-FFF2-40B4-BE49-F238E27FC236}">
                <a16:creationId xmlns:a16="http://schemas.microsoft.com/office/drawing/2014/main" id="{B9CC30BB-D7C9-374C-9725-9E804E98CA6B}"/>
              </a:ext>
            </a:extLst>
          </p:cNvPr>
          <p:cNvSpPr>
            <a:spLocks noGrp="1"/>
          </p:cNvSpPr>
          <p:nvPr>
            <p:ph type="ftr" sz="quarter" idx="3"/>
          </p:nvPr>
        </p:nvSpPr>
        <p:spPr>
          <a:xfrm>
            <a:off x="4038600" y="6535554"/>
            <a:ext cx="4114800" cy="180000"/>
          </a:xfrm>
          <a:prstGeom prst="rect">
            <a:avLst/>
          </a:prstGeom>
        </p:spPr>
        <p:txBody>
          <a:bodyPr vert="horz" lIns="0" tIns="0" rIns="0" bIns="0" rtlCol="0" anchor="ctr"/>
          <a:lstStyle>
            <a:lvl1pPr algn="ctr">
              <a:defRPr sz="900">
                <a:solidFill>
                  <a:schemeClr val="bg1"/>
                </a:solidFill>
                <a:latin typeface="Segoe UI" panose="020B0502040204020203" pitchFamily="34" charset="0"/>
                <a:cs typeface="Segoe UI" panose="020B0502040204020203" pitchFamily="34" charset="0"/>
              </a:defRPr>
            </a:lvl1pPr>
          </a:lstStyle>
          <a:p>
            <a:endParaRPr lang="de-DE"/>
          </a:p>
        </p:txBody>
      </p:sp>
      <p:sp>
        <p:nvSpPr>
          <p:cNvPr id="6" name="Foliennummernplatzhalter 5">
            <a:extLst>
              <a:ext uri="{FF2B5EF4-FFF2-40B4-BE49-F238E27FC236}">
                <a16:creationId xmlns:a16="http://schemas.microsoft.com/office/drawing/2014/main" id="{A65EB3FE-2279-4549-9D9C-6357A187AD34}"/>
              </a:ext>
            </a:extLst>
          </p:cNvPr>
          <p:cNvSpPr>
            <a:spLocks noGrp="1"/>
          </p:cNvSpPr>
          <p:nvPr>
            <p:ph type="sldNum" sz="quarter" idx="4"/>
          </p:nvPr>
        </p:nvSpPr>
        <p:spPr>
          <a:xfrm>
            <a:off x="8998800" y="6535554"/>
            <a:ext cx="2743200" cy="180000"/>
          </a:xfrm>
          <a:prstGeom prst="rect">
            <a:avLst/>
          </a:prstGeom>
        </p:spPr>
        <p:txBody>
          <a:bodyPr vert="horz" lIns="0" tIns="0" rIns="0" bIns="0" rtlCol="0" anchor="ctr"/>
          <a:lstStyle>
            <a:lvl1pPr algn="r">
              <a:defRPr sz="900">
                <a:solidFill>
                  <a:schemeClr val="bg1"/>
                </a:solidFill>
                <a:latin typeface="Segoe UI" panose="020B0502040204020203" pitchFamily="34" charset="0"/>
                <a:cs typeface="Segoe UI" panose="020B0502040204020203" pitchFamily="34" charset="0"/>
              </a:defRPr>
            </a:lvl1pPr>
          </a:lstStyle>
          <a:p>
            <a:fld id="{74BBD33C-749A-F948-8C63-018F3507BB33}" type="slidenum">
              <a:rPr lang="de-DE"/>
              <a:pPr/>
              <a:t>‹#›</a:t>
            </a:fld>
            <a:endParaRPr lang="de-DE"/>
          </a:p>
        </p:txBody>
      </p:sp>
    </p:spTree>
    <p:extLst>
      <p:ext uri="{BB962C8B-B14F-4D97-AF65-F5344CB8AC3E}">
        <p14:creationId xmlns:p14="http://schemas.microsoft.com/office/powerpoint/2010/main" val="2666440235"/>
      </p:ext>
    </p:extLst>
  </p:cSld>
  <p:clrMap bg1="lt1" tx1="dk1" bg2="lt2" tx2="dk2" accent1="accent1" accent2="accent2" accent3="accent3" accent4="accent4" accent5="accent5" accent6="accent6" hlink="hlink" folHlink="folHlink"/>
  <p:sldLayoutIdLst>
    <p:sldLayoutId id="2147483809" r:id="rId1"/>
    <p:sldLayoutId id="2147483805" r:id="rId2"/>
    <p:sldLayoutId id="2147483806" r:id="rId3"/>
    <p:sldLayoutId id="2147483810" r:id="rId4"/>
  </p:sldLayoutIdLst>
  <p:hf sldNum="0" hdr="0" ftr="0" dt="0"/>
  <p:txStyles>
    <p:titleStyle>
      <a:lvl1pPr algn="l" defTabSz="914400" rtl="0" eaLnBrk="1" latinLnBrk="0" hangingPunct="1">
        <a:lnSpc>
          <a:spcPct val="90000"/>
        </a:lnSpc>
        <a:spcBef>
          <a:spcPct val="0"/>
        </a:spcBef>
        <a:buNone/>
        <a:defRPr sz="6000" b="1" i="0" kern="1200">
          <a:solidFill>
            <a:schemeClr val="bg2"/>
          </a:solidFill>
          <a:latin typeface="Segoe UI Semibold" panose="020F0502020204030204" pitchFamily="34" charset="0"/>
          <a:ea typeface="+mj-ea"/>
          <a:cs typeface="Segoe UI Semibold" panose="020F050202020403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180000" indent="-180000" algn="l" defTabSz="914400" rtl="0" eaLnBrk="1" latinLnBrk="0" hangingPunct="1">
        <a:lnSpc>
          <a:spcPct val="100000"/>
        </a:lnSpc>
        <a:spcBef>
          <a:spcPts val="12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de-DE"/>
              <a:t>Mastertitelformat bearbeiten</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925859444"/>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9233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7133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1">
            <a:extLst>
              <a:ext uri="{FF2B5EF4-FFF2-40B4-BE49-F238E27FC236}">
                <a16:creationId xmlns:a16="http://schemas.microsoft.com/office/drawing/2014/main" id="{7BD6FA8E-BC35-6733-48D3-712A8A353171}"/>
              </a:ext>
            </a:extLst>
          </p:cNvPr>
          <p:cNvSpPr txBox="1">
            <a:spLocks/>
          </p:cNvSpPr>
          <p:nvPr/>
        </p:nvSpPr>
        <p:spPr>
          <a:xfrm>
            <a:off x="6905625" y="2690813"/>
            <a:ext cx="5286375" cy="1476375"/>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14400" rtl="0" eaLnBrk="1" latinLnBrk="0" hangingPunct="1">
              <a:lnSpc>
                <a:spcPct val="90000"/>
              </a:lnSpc>
              <a:spcBef>
                <a:spcPct val="0"/>
              </a:spcBef>
              <a:buNone/>
              <a:defRPr sz="6000" b="1" i="0" kern="1200">
                <a:solidFill>
                  <a:schemeClr val="bg2"/>
                </a:solidFill>
                <a:latin typeface="Segoe UI Semibold" panose="020F0502020204030204" pitchFamily="34" charset="0"/>
                <a:ea typeface="+mj-ea"/>
                <a:cs typeface="Segoe UI Semibold" panose="020F0502020204030204" pitchFamily="34" charset="0"/>
              </a:defRPr>
            </a:lvl1pPr>
          </a:lstStyle>
          <a:p>
            <a:pPr marL="28010" defTabSz="914073" fontAlgn="base">
              <a:lnSpc>
                <a:spcPct val="100000"/>
              </a:lnSpc>
              <a:spcAft>
                <a:spcPct val="0"/>
              </a:spcAft>
              <a:defRPr/>
            </a:pPr>
            <a:r>
              <a:rPr lang="en-US" sz="3200" b="0" dirty="0">
                <a:ln w="3175">
                  <a:noFill/>
                </a:ln>
                <a:gradFill>
                  <a:gsLst>
                    <a:gs pos="34951">
                      <a:srgbClr val="FFFFFF"/>
                    </a:gs>
                    <a:gs pos="74000">
                      <a:srgbClr val="FFFFFF"/>
                    </a:gs>
                  </a:gsLst>
                  <a:lin ang="5400000" scaled="0"/>
                </a:gradFill>
                <a:latin typeface="Segoe UI Semibold"/>
                <a:ea typeface="+mn-ea"/>
                <a:cs typeface="Segoe UI" pitchFamily="34" charset="0"/>
              </a:rPr>
              <a:t>Empower every person and every organization on the planet to </a:t>
            </a:r>
            <a:r>
              <a:rPr lang="en-US" sz="3200" b="0" dirty="0">
                <a:gradFill>
                  <a:gsLst>
                    <a:gs pos="25000">
                      <a:srgbClr val="8DC8E8"/>
                    </a:gs>
                    <a:gs pos="75000">
                      <a:srgbClr val="CD98CF"/>
                    </a:gs>
                  </a:gsLst>
                  <a:lin ang="2700000" scaled="0"/>
                </a:gradFill>
                <a:latin typeface="Segoe UI Semibold"/>
                <a:ea typeface="+mn-ea"/>
                <a:cs typeface="Segoe UI Semibold" panose="020B0702040204020203" pitchFamily="34" charset="0"/>
              </a:rPr>
              <a:t>achieve more</a:t>
            </a:r>
          </a:p>
        </p:txBody>
      </p:sp>
      <p:sp>
        <p:nvSpPr>
          <p:cNvPr id="3" name="microsoft">
            <a:extLst>
              <a:ext uri="{FF2B5EF4-FFF2-40B4-BE49-F238E27FC236}">
                <a16:creationId xmlns:a16="http://schemas.microsoft.com/office/drawing/2014/main" id="{E1D8843D-2EA8-EF32-DCD3-8892A9B3D89C}"/>
              </a:ext>
            </a:extLst>
          </p:cNvPr>
          <p:cNvSpPr txBox="1">
            <a:spLocks/>
          </p:cNvSpPr>
          <p:nvPr/>
        </p:nvSpPr>
        <p:spPr>
          <a:xfrm>
            <a:off x="6905625" y="503312"/>
            <a:ext cx="4489569" cy="64325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073" fontAlgn="base">
              <a:lnSpc>
                <a:spcPct val="95000"/>
              </a:lnSpc>
              <a:spcAft>
                <a:spcPts val="1176"/>
              </a:spcAft>
              <a:defRPr/>
            </a:pPr>
            <a:r>
              <a:rPr lang="en-US" sz="4400" b="1" spc="-70" dirty="0">
                <a:gradFill>
                  <a:gsLst>
                    <a:gs pos="1498">
                      <a:srgbClr val="FFFFFF"/>
                    </a:gs>
                    <a:gs pos="10112">
                      <a:srgbClr val="FFFFFF"/>
                    </a:gs>
                  </a:gsLst>
                  <a:lin ang="5400000" scaled="0"/>
                </a:gradFill>
                <a:latin typeface="Segoe UI Semibold"/>
              </a:rPr>
              <a:t>Our mission</a:t>
            </a:r>
          </a:p>
        </p:txBody>
      </p:sp>
    </p:spTree>
    <p:extLst>
      <p:ext uri="{BB962C8B-B14F-4D97-AF65-F5344CB8AC3E}">
        <p14:creationId xmlns:p14="http://schemas.microsoft.com/office/powerpoint/2010/main" val="778826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4.375E-6 0 L -4.375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2.5E-6 2.96296E-6 L 2.5E-6 0.03541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F1D203-87F8-C3D8-3307-EE4F6A869EA9}"/>
              </a:ext>
            </a:extLst>
          </p:cNvPr>
          <p:cNvGrpSpPr/>
          <p:nvPr/>
        </p:nvGrpSpPr>
        <p:grpSpPr>
          <a:xfrm>
            <a:off x="1972496" y="2173746"/>
            <a:ext cx="3267809" cy="2067063"/>
            <a:chOff x="2203537" y="1713643"/>
            <a:chExt cx="3267809" cy="2067063"/>
          </a:xfrm>
        </p:grpSpPr>
        <p:pic>
          <p:nvPicPr>
            <p:cNvPr id="3" name="Picture 2" descr="Shape&#10;&#10;Description automatically generated with medium confidence">
              <a:extLst>
                <a:ext uri="{FF2B5EF4-FFF2-40B4-BE49-F238E27FC236}">
                  <a16:creationId xmlns:a16="http://schemas.microsoft.com/office/drawing/2014/main" id="{705261CF-16A1-ED94-43DA-B28EC025BDB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03537" y="1713643"/>
              <a:ext cx="3267809" cy="1143733"/>
            </a:xfrm>
            <a:prstGeom prst="rect">
              <a:avLst/>
            </a:prstGeom>
          </p:spPr>
        </p:pic>
        <p:sp>
          <p:nvSpPr>
            <p:cNvPr id="4" name="TextBox 3">
              <a:extLst>
                <a:ext uri="{FF2B5EF4-FFF2-40B4-BE49-F238E27FC236}">
                  <a16:creationId xmlns:a16="http://schemas.microsoft.com/office/drawing/2014/main" id="{6F5953BB-F684-6CFB-2339-BAF0DA30A92E}"/>
                </a:ext>
              </a:extLst>
            </p:cNvPr>
            <p:cNvSpPr txBox="1"/>
            <p:nvPr/>
          </p:nvSpPr>
          <p:spPr>
            <a:xfrm>
              <a:off x="2429465" y="2857376"/>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Segoe UI "/>
                  <a:ea typeface="+mn-ea"/>
                  <a:cs typeface="+mn-cs"/>
                </a:rPr>
                <a:t>Ensure that artificial general intelligence (AGI) benefits humanity.</a:t>
              </a:r>
            </a:p>
          </p:txBody>
        </p:sp>
      </p:grpSp>
      <p:grpSp>
        <p:nvGrpSpPr>
          <p:cNvPr id="5" name="Group 4">
            <a:extLst>
              <a:ext uri="{FF2B5EF4-FFF2-40B4-BE49-F238E27FC236}">
                <a16:creationId xmlns:a16="http://schemas.microsoft.com/office/drawing/2014/main" id="{F63B2B4D-8A94-688F-D87B-375F4F119C89}"/>
              </a:ext>
            </a:extLst>
          </p:cNvPr>
          <p:cNvGrpSpPr/>
          <p:nvPr/>
        </p:nvGrpSpPr>
        <p:grpSpPr>
          <a:xfrm>
            <a:off x="6586453" y="1852107"/>
            <a:ext cx="3931955" cy="2376363"/>
            <a:chOff x="6117102" y="1475679"/>
            <a:chExt cx="3931955" cy="2376363"/>
          </a:xfrm>
        </p:grpSpPr>
        <p:pic>
          <p:nvPicPr>
            <p:cNvPr id="6" name="Picture 5" descr="Logo&#10;&#10;Description automatically generated">
              <a:extLst>
                <a:ext uri="{FF2B5EF4-FFF2-40B4-BE49-F238E27FC236}">
                  <a16:creationId xmlns:a16="http://schemas.microsoft.com/office/drawing/2014/main" id="{EE9F469B-68C2-48E4-C75F-6624DDCA9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7102" y="1475679"/>
              <a:ext cx="3931955" cy="1762331"/>
            </a:xfrm>
            <a:prstGeom prst="rect">
              <a:avLst/>
            </a:prstGeom>
          </p:spPr>
        </p:pic>
        <p:sp>
          <p:nvSpPr>
            <p:cNvPr id="7" name="TextBox 6">
              <a:extLst>
                <a:ext uri="{FF2B5EF4-FFF2-40B4-BE49-F238E27FC236}">
                  <a16:creationId xmlns:a16="http://schemas.microsoft.com/office/drawing/2014/main" id="{DC0BCE42-058F-0B10-26A5-311BB2956381}"/>
                </a:ext>
              </a:extLst>
            </p:cNvPr>
            <p:cNvSpPr txBox="1"/>
            <p:nvPr/>
          </p:nvSpPr>
          <p:spPr>
            <a:xfrm>
              <a:off x="6610777" y="2928712"/>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Segoe UI "/>
                  <a:ea typeface="+mn-ea"/>
                  <a:cs typeface="+mn-cs"/>
                </a:rPr>
                <a:t>Empower every person and organization on the planet to achieve more</a:t>
              </a:r>
            </a:p>
          </p:txBody>
        </p:sp>
      </p:grpSp>
      <p:sp>
        <p:nvSpPr>
          <p:cNvPr id="8" name="Cross 7">
            <a:extLst>
              <a:ext uri="{FF2B5EF4-FFF2-40B4-BE49-F238E27FC236}">
                <a16:creationId xmlns:a16="http://schemas.microsoft.com/office/drawing/2014/main" id="{B7748B02-70D1-D635-1F97-97ED13C46ECB}"/>
              </a:ext>
            </a:extLst>
          </p:cNvPr>
          <p:cNvSpPr/>
          <p:nvPr/>
        </p:nvSpPr>
        <p:spPr bwMode="auto">
          <a:xfrm>
            <a:off x="5849585" y="3413702"/>
            <a:ext cx="486383" cy="491941"/>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40943201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4">
            <a:extLst>
              <a:ext uri="{FF2B5EF4-FFF2-40B4-BE49-F238E27FC236}">
                <a16:creationId xmlns:a16="http://schemas.microsoft.com/office/drawing/2014/main" id="{DD2919C1-6E94-D55F-1FB1-33097E6AE650}"/>
              </a:ext>
            </a:extLst>
          </p:cNvPr>
          <p:cNvSpPr txBox="1">
            <a:spLocks/>
          </p:cNvSpPr>
          <p:nvPr/>
        </p:nvSpPr>
        <p:spPr>
          <a:xfrm>
            <a:off x="2489858" y="2661466"/>
            <a:ext cx="7212282"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fontAlgn="base">
              <a:lnSpc>
                <a:spcPct val="90000"/>
              </a:lnSpc>
              <a:spcBef>
                <a:spcPct val="0"/>
              </a:spcBef>
              <a:spcAft>
                <a:spcPct val="0"/>
              </a:spcAft>
              <a:buNone/>
              <a:tabLst>
                <a:tab pos="920876" algn="l"/>
              </a:tabLst>
              <a:defRPr sz="3600" b="0" cap="none" spc="-50" baseline="0">
                <a:ln w="3175">
                  <a:noFill/>
                </a:ln>
                <a:gradFill flip="none" rotWithShape="1">
                  <a:gsLst>
                    <a:gs pos="12000">
                      <a:srgbClr val="FFFFFF"/>
                    </a:gs>
                    <a:gs pos="100000">
                      <a:srgbClr val="FFFFFF"/>
                    </a:gs>
                  </a:gsLst>
                  <a:lin ang="18900000" scaled="1"/>
                  <a:tileRect/>
                </a:gradFill>
                <a:effectLst/>
                <a:latin typeface="Segoe UI Semibold"/>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000" b="0" i="0" u="none" strike="noStrike" kern="1200" cap="none" spc="-50" normalizeH="0" baseline="0" noProof="0" dirty="0">
                <a:ln w="3175">
                  <a:noFill/>
                </a:ln>
                <a:gradFill flip="none" rotWithShape="1">
                  <a:gsLst>
                    <a:gs pos="0">
                      <a:srgbClr val="FFFFFF"/>
                    </a:gs>
                    <a:gs pos="100000">
                      <a:srgbClr val="FFFFFF"/>
                    </a:gs>
                  </a:gsLst>
                  <a:lin ang="18900000" scaled="1"/>
                  <a:tileRect/>
                </a:gradFill>
                <a:effectLst/>
                <a:uLnTx/>
                <a:uFillTx/>
                <a:latin typeface="Segoe UI Semibold"/>
                <a:ea typeface="+mn-ea"/>
                <a:cs typeface="+mn-cs"/>
              </a:rPr>
              <a:t>The opportunity is </a:t>
            </a:r>
            <a:r>
              <a:rPr kumimoji="0" lang="en-CA" sz="4000" b="0" i="0" u="none" strike="noStrike" kern="1200" cap="none" spc="-50" normalizeH="0" baseline="0" noProof="0" dirty="0">
                <a:ln w="3175">
                  <a:noFill/>
                </a:ln>
                <a:gradFill flip="none" rotWithShape="1">
                  <a:gsLst>
                    <a:gs pos="0">
                      <a:srgbClr val="8EC8E8"/>
                    </a:gs>
                    <a:gs pos="100000">
                      <a:srgbClr val="CD9AD0"/>
                    </a:gs>
                  </a:gsLst>
                  <a:lin ang="18900000" scaled="1"/>
                  <a:tileRect/>
                </a:gradFill>
                <a:effectLst/>
                <a:uLnTx/>
                <a:uFillTx/>
                <a:latin typeface="Segoe UI Semibold"/>
                <a:ea typeface="+mn-ea"/>
                <a:cs typeface="+mn-cs"/>
              </a:rPr>
              <a:t>yours</a:t>
            </a:r>
            <a:r>
              <a:rPr kumimoji="0" lang="en-CA" sz="4000" b="0" i="0" u="none" strike="noStrike" kern="1200" cap="none" spc="-50" normalizeH="0" baseline="0" noProof="0" dirty="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rPr>
              <a:t> to</a:t>
            </a:r>
            <a:endParaRPr kumimoji="0" lang="en-CA" sz="4000" b="0" i="0" u="none" strike="noStrike" kern="1200" cap="none" spc="-50" normalizeH="0" baseline="0" noProof="0" dirty="0">
              <a:ln w="3175">
                <a:noFill/>
              </a:ln>
              <a:gradFill flip="none" rotWithShape="1">
                <a:gsLst>
                  <a:gs pos="0">
                    <a:srgbClr val="FFFFFF"/>
                  </a:gs>
                  <a:gs pos="100000">
                    <a:srgbClr val="FFFFFF"/>
                  </a:gs>
                </a:gsLst>
                <a:lin ang="18900000" scaled="1"/>
                <a:tileRect/>
              </a:gradFill>
              <a:effectLst/>
              <a:uLnTx/>
              <a:uFillTx/>
              <a:latin typeface="Segoe UI Semibold"/>
              <a:ea typeface="+mn-ea"/>
              <a:cs typeface="+mn-cs"/>
            </a:endParaRPr>
          </a:p>
        </p:txBody>
      </p:sp>
      <p:sp>
        <p:nvSpPr>
          <p:cNvPr id="3" name="Title 14">
            <a:extLst>
              <a:ext uri="{FF2B5EF4-FFF2-40B4-BE49-F238E27FC236}">
                <a16:creationId xmlns:a16="http://schemas.microsoft.com/office/drawing/2014/main" id="{C75A5A54-A451-159C-DE1E-3A42C505C8DC}"/>
              </a:ext>
            </a:extLst>
          </p:cNvPr>
          <p:cNvSpPr txBox="1">
            <a:spLocks/>
          </p:cNvSpPr>
          <p:nvPr/>
        </p:nvSpPr>
        <p:spPr>
          <a:xfrm>
            <a:off x="2222937" y="3474016"/>
            <a:ext cx="7746125" cy="6647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rtl="0" eaLnBrk="1" fontAlgn="base" latinLnBrk="0" hangingPunct="1">
              <a:lnSpc>
                <a:spcPct val="90000"/>
              </a:lnSpc>
              <a:spcBef>
                <a:spcPct val="0"/>
              </a:spcBef>
              <a:spcAft>
                <a:spcPct val="0"/>
              </a:spcAft>
              <a:buNone/>
              <a:tabLst>
                <a:tab pos="920876" algn="l"/>
              </a:tabLst>
              <a:defRPr sz="3600" b="0" i="0" kern="1200" cap="none" spc="-50" baseline="0">
                <a:ln w="3175">
                  <a:noFill/>
                </a:ln>
                <a:gradFill flip="none" rotWithShape="1">
                  <a:gsLst>
                    <a:gs pos="12000">
                      <a:srgbClr val="FFFFFF"/>
                    </a:gs>
                    <a:gs pos="100000">
                      <a:srgbClr val="FFFFFF"/>
                    </a:gs>
                  </a:gsLst>
                  <a:lin ang="18900000" scaled="1"/>
                  <a:tileRect/>
                </a:gradFill>
                <a:effectLst/>
                <a:latin typeface="Segoe UI Semibold"/>
                <a:ea typeface="+mj-ea"/>
                <a:cs typeface="Segoe UI Semibold" panose="020F0502020204030204" pitchFamily="34" charset="0"/>
              </a:defRPr>
            </a:lvl1pPr>
          </a:lstStyle>
          <a:p>
            <a:pPr>
              <a:defRPr/>
            </a:pPr>
            <a:r>
              <a:rPr lang="en-CA" sz="4800" b="1">
                <a:gradFill>
                  <a:gsLst>
                    <a:gs pos="0">
                      <a:srgbClr val="8DC8E8"/>
                    </a:gs>
                    <a:gs pos="100000">
                      <a:srgbClr val="CD98CF"/>
                    </a:gs>
                  </a:gsLst>
                  <a:lin ang="2700000" scaled="0"/>
                </a:gradFill>
                <a:ea typeface="+mn-ea"/>
                <a:cs typeface="Segoe UI"/>
              </a:rPr>
              <a:t>lead the AI transformation</a:t>
            </a:r>
            <a:endParaRPr lang="en-CA" sz="3200" dirty="0">
              <a:ea typeface="+mn-ea"/>
              <a:cs typeface="+mn-cs"/>
            </a:endParaRPr>
          </a:p>
        </p:txBody>
      </p:sp>
    </p:spTree>
    <p:extLst>
      <p:ext uri="{BB962C8B-B14F-4D97-AF65-F5344CB8AC3E}">
        <p14:creationId xmlns:p14="http://schemas.microsoft.com/office/powerpoint/2010/main" val="2634368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1968 " pathEditMode="relative" rAng="0" ptsTypes="AA">
                                      <p:cBhvr>
                                        <p:cTn id="9" dur="700" spd="-100000" fill="hold"/>
                                        <p:tgtEl>
                                          <p:spTgt spid="2"/>
                                        </p:tgtEl>
                                        <p:attrNameLst>
                                          <p:attrName>ppt_x</p:attrName>
                                          <p:attrName>ppt_y</p:attrName>
                                        </p:attrNameLst>
                                      </p:cBhvr>
                                      <p:rCtr x="0" y="972"/>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0 -1.11111E-6 L 0 0.02778 " pathEditMode="relative" rAng="0" ptsTypes="AA">
                                      <p:cBhvr>
                                        <p:cTn id="14" dur="700" spd="-100000" fill="hold"/>
                                        <p:tgtEl>
                                          <p:spTgt spid="3"/>
                                        </p:tgtEl>
                                        <p:attrNameLst>
                                          <p:attrName>ppt_x</p:attrName>
                                          <p:attrName>ppt_y</p:attrName>
                                        </p:attrNameLst>
                                      </p:cBhvr>
                                      <p:rCtr x="0"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4">
            <a:extLst>
              <a:ext uri="{FF2B5EF4-FFF2-40B4-BE49-F238E27FC236}">
                <a16:creationId xmlns:a16="http://schemas.microsoft.com/office/drawing/2014/main" id="{DD2919C1-6E94-D55F-1FB1-33097E6AE650}"/>
              </a:ext>
            </a:extLst>
          </p:cNvPr>
          <p:cNvSpPr txBox="1">
            <a:spLocks/>
          </p:cNvSpPr>
          <p:nvPr/>
        </p:nvSpPr>
        <p:spPr>
          <a:xfrm>
            <a:off x="2489858" y="2661466"/>
            <a:ext cx="7212282"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fontAlgn="base">
              <a:lnSpc>
                <a:spcPct val="90000"/>
              </a:lnSpc>
              <a:spcBef>
                <a:spcPct val="0"/>
              </a:spcBef>
              <a:spcAft>
                <a:spcPct val="0"/>
              </a:spcAft>
              <a:buNone/>
              <a:tabLst>
                <a:tab pos="920876" algn="l"/>
              </a:tabLst>
              <a:defRPr sz="3600" b="0" cap="none" spc="-50" baseline="0">
                <a:ln w="3175">
                  <a:noFill/>
                </a:ln>
                <a:gradFill flip="none" rotWithShape="1">
                  <a:gsLst>
                    <a:gs pos="12000">
                      <a:srgbClr val="FFFFFF"/>
                    </a:gs>
                    <a:gs pos="100000">
                      <a:srgbClr val="FFFFFF"/>
                    </a:gs>
                  </a:gsLst>
                  <a:lin ang="18900000" scaled="1"/>
                  <a:tileRect/>
                </a:gradFill>
                <a:effectLst/>
                <a:latin typeface="Segoe UI Semibold"/>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000" b="0" i="0" u="none" strike="noStrike" kern="1200" cap="none" spc="-50" normalizeH="0" baseline="0" noProof="0" dirty="0">
                <a:ln w="3175">
                  <a:noFill/>
                </a:ln>
                <a:gradFill flip="none" rotWithShape="1">
                  <a:gsLst>
                    <a:gs pos="0">
                      <a:srgbClr val="FFFFFF"/>
                    </a:gs>
                    <a:gs pos="100000">
                      <a:srgbClr val="FFFFFF"/>
                    </a:gs>
                  </a:gsLst>
                  <a:lin ang="18900000" scaled="1"/>
                  <a:tileRect/>
                </a:gradFill>
                <a:effectLst/>
                <a:uLnTx/>
                <a:uFillTx/>
                <a:latin typeface="Segoe UI Semibold"/>
                <a:ea typeface="+mn-ea"/>
                <a:cs typeface="+mn-cs"/>
              </a:rPr>
              <a:t>Our Workshop</a:t>
            </a:r>
          </a:p>
        </p:txBody>
      </p:sp>
      <p:sp>
        <p:nvSpPr>
          <p:cNvPr id="3" name="Title 14">
            <a:extLst>
              <a:ext uri="{FF2B5EF4-FFF2-40B4-BE49-F238E27FC236}">
                <a16:creationId xmlns:a16="http://schemas.microsoft.com/office/drawing/2014/main" id="{C75A5A54-A451-159C-DE1E-3A42C505C8DC}"/>
              </a:ext>
            </a:extLst>
          </p:cNvPr>
          <p:cNvSpPr txBox="1">
            <a:spLocks/>
          </p:cNvSpPr>
          <p:nvPr/>
        </p:nvSpPr>
        <p:spPr>
          <a:xfrm>
            <a:off x="2222937" y="3474016"/>
            <a:ext cx="7746125" cy="13295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rtl="0" eaLnBrk="1" fontAlgn="base" latinLnBrk="0" hangingPunct="1">
              <a:lnSpc>
                <a:spcPct val="90000"/>
              </a:lnSpc>
              <a:spcBef>
                <a:spcPct val="0"/>
              </a:spcBef>
              <a:spcAft>
                <a:spcPct val="0"/>
              </a:spcAft>
              <a:buNone/>
              <a:tabLst>
                <a:tab pos="920876" algn="l"/>
              </a:tabLst>
              <a:defRPr sz="3600" b="0" i="0" kern="1200" cap="none" spc="-50" baseline="0">
                <a:ln w="3175">
                  <a:noFill/>
                </a:ln>
                <a:gradFill flip="none" rotWithShape="1">
                  <a:gsLst>
                    <a:gs pos="12000">
                      <a:srgbClr val="FFFFFF"/>
                    </a:gs>
                    <a:gs pos="100000">
                      <a:srgbClr val="FFFFFF"/>
                    </a:gs>
                  </a:gsLst>
                  <a:lin ang="18900000" scaled="1"/>
                  <a:tileRect/>
                </a:gradFill>
                <a:effectLst/>
                <a:latin typeface="Segoe UI Semibold"/>
                <a:ea typeface="+mj-ea"/>
                <a:cs typeface="Segoe UI Semibold" panose="020F0502020204030204" pitchFamily="34" charset="0"/>
              </a:defRPr>
            </a:lvl1pPr>
          </a:lstStyle>
          <a:p>
            <a:pPr>
              <a:defRPr/>
            </a:pPr>
            <a:r>
              <a:rPr lang="en-CA" sz="4800" b="1" dirty="0">
                <a:gradFill>
                  <a:gsLst>
                    <a:gs pos="0">
                      <a:srgbClr val="8DC8E8"/>
                    </a:gs>
                    <a:gs pos="100000">
                      <a:srgbClr val="CD98CF"/>
                    </a:gs>
                  </a:gsLst>
                  <a:lin ang="2700000" scaled="0"/>
                </a:gradFill>
                <a:ea typeface="+mn-ea"/>
                <a:cs typeface="Segoe UI"/>
              </a:rPr>
              <a:t>Intro to intelligent Apps – Prompt Engineering</a:t>
            </a:r>
            <a:endParaRPr lang="en-CA" sz="3200" dirty="0">
              <a:ea typeface="+mn-ea"/>
              <a:cs typeface="+mn-cs"/>
            </a:endParaRPr>
          </a:p>
        </p:txBody>
      </p:sp>
    </p:spTree>
    <p:extLst>
      <p:ext uri="{BB962C8B-B14F-4D97-AF65-F5344CB8AC3E}">
        <p14:creationId xmlns:p14="http://schemas.microsoft.com/office/powerpoint/2010/main" val="1547980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1968 " pathEditMode="relative" rAng="0" ptsTypes="AA">
                                      <p:cBhvr>
                                        <p:cTn id="9" dur="700" spd="-100000" fill="hold"/>
                                        <p:tgtEl>
                                          <p:spTgt spid="2"/>
                                        </p:tgtEl>
                                        <p:attrNameLst>
                                          <p:attrName>ppt_x</p:attrName>
                                          <p:attrName>ppt_y</p:attrName>
                                        </p:attrNameLst>
                                      </p:cBhvr>
                                      <p:rCtr x="0" y="972"/>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0 -1.11111E-6 L 0 0.02778 " pathEditMode="relative" rAng="0" ptsTypes="AA">
                                      <p:cBhvr>
                                        <p:cTn id="14" dur="700" spd="-100000" fill="hold"/>
                                        <p:tgtEl>
                                          <p:spTgt spid="3"/>
                                        </p:tgtEl>
                                        <p:attrNameLst>
                                          <p:attrName>ppt_x</p:attrName>
                                          <p:attrName>ppt_y</p:attrName>
                                        </p:attrNameLst>
                                      </p:cBhvr>
                                      <p:rCtr x="0"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4">
            <a:extLst>
              <a:ext uri="{FF2B5EF4-FFF2-40B4-BE49-F238E27FC236}">
                <a16:creationId xmlns:a16="http://schemas.microsoft.com/office/drawing/2014/main" id="{DD2919C1-6E94-D55F-1FB1-33097E6AE650}"/>
              </a:ext>
            </a:extLst>
          </p:cNvPr>
          <p:cNvSpPr txBox="1">
            <a:spLocks/>
          </p:cNvSpPr>
          <p:nvPr/>
        </p:nvSpPr>
        <p:spPr>
          <a:xfrm>
            <a:off x="2489858" y="2661466"/>
            <a:ext cx="7212282"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fontAlgn="base">
              <a:lnSpc>
                <a:spcPct val="90000"/>
              </a:lnSpc>
              <a:spcBef>
                <a:spcPct val="0"/>
              </a:spcBef>
              <a:spcAft>
                <a:spcPct val="0"/>
              </a:spcAft>
              <a:buNone/>
              <a:tabLst>
                <a:tab pos="920876" algn="l"/>
              </a:tabLst>
              <a:defRPr sz="3600" b="0" cap="none" spc="-50" baseline="0">
                <a:ln w="3175">
                  <a:noFill/>
                </a:ln>
                <a:gradFill flip="none" rotWithShape="1">
                  <a:gsLst>
                    <a:gs pos="12000">
                      <a:srgbClr val="FFFFFF"/>
                    </a:gs>
                    <a:gs pos="100000">
                      <a:srgbClr val="FFFFFF"/>
                    </a:gs>
                  </a:gsLst>
                  <a:lin ang="18900000" scaled="1"/>
                  <a:tileRect/>
                </a:gradFill>
                <a:effectLst/>
                <a:latin typeface="Segoe UI Semibold"/>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000" b="0" i="0" u="none" strike="noStrike" kern="1200" cap="none" spc="-50" normalizeH="0" baseline="0" noProof="0" dirty="0">
                <a:ln w="3175">
                  <a:noFill/>
                </a:ln>
                <a:gradFill flip="none" rotWithShape="1">
                  <a:gsLst>
                    <a:gs pos="0">
                      <a:srgbClr val="FFFFFF"/>
                    </a:gs>
                    <a:gs pos="100000">
                      <a:srgbClr val="FFFFFF"/>
                    </a:gs>
                  </a:gsLst>
                  <a:lin ang="18900000" scaled="1"/>
                  <a:tileRect/>
                </a:gradFill>
                <a:effectLst/>
                <a:uLnTx/>
                <a:uFillTx/>
                <a:latin typeface="Segoe UI Semibold"/>
                <a:ea typeface="+mn-ea"/>
                <a:cs typeface="+mn-cs"/>
              </a:rPr>
              <a:t>Our Challenge</a:t>
            </a:r>
          </a:p>
        </p:txBody>
      </p:sp>
      <p:sp>
        <p:nvSpPr>
          <p:cNvPr id="3" name="Title 14">
            <a:extLst>
              <a:ext uri="{FF2B5EF4-FFF2-40B4-BE49-F238E27FC236}">
                <a16:creationId xmlns:a16="http://schemas.microsoft.com/office/drawing/2014/main" id="{C75A5A54-A451-159C-DE1E-3A42C505C8DC}"/>
              </a:ext>
            </a:extLst>
          </p:cNvPr>
          <p:cNvSpPr txBox="1">
            <a:spLocks/>
          </p:cNvSpPr>
          <p:nvPr/>
        </p:nvSpPr>
        <p:spPr>
          <a:xfrm>
            <a:off x="2222937" y="3474016"/>
            <a:ext cx="7746125" cy="13295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rtl="0" eaLnBrk="1" fontAlgn="base" latinLnBrk="0" hangingPunct="1">
              <a:lnSpc>
                <a:spcPct val="90000"/>
              </a:lnSpc>
              <a:spcBef>
                <a:spcPct val="0"/>
              </a:spcBef>
              <a:spcAft>
                <a:spcPct val="0"/>
              </a:spcAft>
              <a:buNone/>
              <a:tabLst>
                <a:tab pos="920876" algn="l"/>
              </a:tabLst>
              <a:defRPr sz="3600" b="0" i="0" kern="1200" cap="none" spc="-50" baseline="0">
                <a:ln w="3175">
                  <a:noFill/>
                </a:ln>
                <a:gradFill flip="none" rotWithShape="1">
                  <a:gsLst>
                    <a:gs pos="12000">
                      <a:srgbClr val="FFFFFF"/>
                    </a:gs>
                    <a:gs pos="100000">
                      <a:srgbClr val="FFFFFF"/>
                    </a:gs>
                  </a:gsLst>
                  <a:lin ang="18900000" scaled="1"/>
                  <a:tileRect/>
                </a:gradFill>
                <a:effectLst/>
                <a:latin typeface="Segoe UI Semibold"/>
                <a:ea typeface="+mj-ea"/>
                <a:cs typeface="Segoe UI Semibold" panose="020F0502020204030204" pitchFamily="34" charset="0"/>
              </a:defRPr>
            </a:lvl1pPr>
          </a:lstStyle>
          <a:p>
            <a:pPr>
              <a:defRPr/>
            </a:pPr>
            <a:r>
              <a:rPr lang="en-CA" sz="4800" b="1" dirty="0">
                <a:gradFill>
                  <a:gsLst>
                    <a:gs pos="0">
                      <a:srgbClr val="8DC8E8"/>
                    </a:gs>
                    <a:gs pos="100000">
                      <a:srgbClr val="CD98CF"/>
                    </a:gs>
                  </a:gsLst>
                  <a:lin ang="2700000" scaled="0"/>
                </a:gradFill>
                <a:ea typeface="+mn-ea"/>
                <a:cs typeface="Segoe UI"/>
              </a:rPr>
              <a:t>Build your own Copilot for Students</a:t>
            </a:r>
            <a:endParaRPr lang="en-CA" sz="3200" dirty="0">
              <a:ea typeface="+mn-ea"/>
              <a:cs typeface="+mn-cs"/>
            </a:endParaRPr>
          </a:p>
        </p:txBody>
      </p:sp>
    </p:spTree>
    <p:extLst>
      <p:ext uri="{BB962C8B-B14F-4D97-AF65-F5344CB8AC3E}">
        <p14:creationId xmlns:p14="http://schemas.microsoft.com/office/powerpoint/2010/main" val="1346705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1968 " pathEditMode="relative" rAng="0" ptsTypes="AA">
                                      <p:cBhvr>
                                        <p:cTn id="9" dur="700" spd="-100000" fill="hold"/>
                                        <p:tgtEl>
                                          <p:spTgt spid="2"/>
                                        </p:tgtEl>
                                        <p:attrNameLst>
                                          <p:attrName>ppt_x</p:attrName>
                                          <p:attrName>ppt_y</p:attrName>
                                        </p:attrNameLst>
                                      </p:cBhvr>
                                      <p:rCtr x="0" y="972"/>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0 -1.11111E-6 L 0 0.02778 " pathEditMode="relative" rAng="0" ptsTypes="AA">
                                      <p:cBhvr>
                                        <p:cTn id="14" dur="700" spd="-100000" fill="hold"/>
                                        <p:tgtEl>
                                          <p:spTgt spid="3"/>
                                        </p:tgtEl>
                                        <p:attrNameLst>
                                          <p:attrName>ppt_x</p:attrName>
                                          <p:attrName>ppt_y</p:attrName>
                                        </p:attrNameLst>
                                      </p:cBhvr>
                                      <p:rCtr x="0"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theme/theme1.xml><?xml version="1.0" encoding="utf-8"?>
<a:theme xmlns:a="http://schemas.openxmlformats.org/drawingml/2006/main" name="1_Office">
  <a:themeElements>
    <a:clrScheme name="Microsoft_Farben">
      <a:dk1>
        <a:srgbClr val="000000"/>
      </a:dk1>
      <a:lt1>
        <a:srgbClr val="FFFFFF"/>
      </a:lt1>
      <a:dk2>
        <a:srgbClr val="243A5E"/>
      </a:dk2>
      <a:lt2>
        <a:srgbClr val="50E6FF"/>
      </a:lt2>
      <a:accent1>
        <a:srgbClr val="0078D3"/>
      </a:accent1>
      <a:accent2>
        <a:srgbClr val="8661C5"/>
      </a:accent2>
      <a:accent3>
        <a:srgbClr val="D83B01"/>
      </a:accent3>
      <a:accent4>
        <a:srgbClr val="EB9349"/>
      </a:accent4>
      <a:accent5>
        <a:srgbClr val="107C10"/>
      </a:accent5>
      <a:accent6>
        <a:srgbClr val="9BF00B"/>
      </a:accent6>
      <a:hlink>
        <a:srgbClr val="0072C6"/>
      </a:hlink>
      <a:folHlink>
        <a:srgbClr val="0072C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2" id="{3A57E0A7-37BC-4C40-98FF-6CF9996A596D}" vid="{7FFDE91A-CE4C-4788-94F4-FD2998BB7397}"/>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xml><?xml version="1.0" encoding="utf-8"?>
<?mso-contentType ?>
<FormTemplates xmlns="http://schemas.microsoft.com/sharepoint/v3/contenttype/forms">
  <Display>DocumentLibraryForm</Display>
  <Edit>DocumentLibraryForm</Edit>
  <New>DocumentLibraryForm</New>
</FormTemplates>
</file>

<file path=customXml/item12.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8.xml><?xml version="1.0" encoding="utf-8"?>
<?mso-contentType ?>
<FormTemplates xmlns="http://schemas.microsoft.com/sharepoint/v3/contenttype/forms">
  <Display>DocumentLibraryForm</Display>
  <Edit>DocumentLibraryForm</Edit>
  <New>DocumentLibraryForm</New>
</FormTemplates>
</file>

<file path=customXml/item1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xml><?xml version="1.0" encoding="utf-8"?>
<?mso-contentType ?>
<FormTemplates xmlns="http://schemas.microsoft.com/sharepoint/v3/contenttype/forms">
  <Display>DocumentLibraryForm</Display>
  <Edit>DocumentLibraryForm</Edit>
  <New>DocumentLibraryForm</New>
</FormTemplates>
</file>

<file path=customXml/item24.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6.xml><?xml version="1.0" encoding="utf-8"?>
<?mso-contentType ?>
<FormTemplates xmlns="http://schemas.microsoft.com/sharepoint/v3/contenttype/forms">
  <Display>DocumentLibraryForm</Display>
  <Edit>DocumentLibraryForm</Edit>
  <New>DocumentLibraryForm</New>
</FormTemplates>
</file>

<file path=customXml/item27.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46AD60-40B9-4A73-A255-4DA17BE3A62B}">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xml><?xml version="1.0" encoding="utf-8"?>
<ds:datastoreItem xmlns:ds="http://schemas.openxmlformats.org/officeDocument/2006/customXml" ds:itemID="{73FFCAD9-1302-431D-9037-D140FDFFA39D}">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xml><?xml version="1.0" encoding="utf-8"?>
<ds:datastoreItem xmlns:ds="http://schemas.openxmlformats.org/officeDocument/2006/customXml" ds:itemID="{DE082DE1-ED63-4B70-8ECA-4314BC7DE767}">
  <ds:schemaRefs>
    <ds:schemaRef ds:uri="http://schemas.microsoft.com/sharepoint/v3/contenttype/forms"/>
  </ds:schemaRefs>
</ds:datastoreItem>
</file>

<file path=customXml/itemProps12.xml><?xml version="1.0" encoding="utf-8"?>
<ds:datastoreItem xmlns:ds="http://schemas.openxmlformats.org/officeDocument/2006/customXml" ds:itemID="{ED47F668-C6D1-4F7F-AEE4-7955CDEC0DED}">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xml><?xml version="1.0" encoding="utf-8"?>
<ds:datastoreItem xmlns:ds="http://schemas.openxmlformats.org/officeDocument/2006/customXml" ds:itemID="{7D768A54-1438-41A5-A47A-A1C5CB270C5E}">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4.xml><?xml version="1.0" encoding="utf-8"?>
<ds:datastoreItem xmlns:ds="http://schemas.openxmlformats.org/officeDocument/2006/customXml" ds:itemID="{40D21721-6640-4E7D-BEBF-3835EA366452}">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xml><?xml version="1.0" encoding="utf-8"?>
<ds:datastoreItem xmlns:ds="http://schemas.openxmlformats.org/officeDocument/2006/customXml" ds:itemID="{4FBA6BD5-8E6E-4177-B506-BCD1A913219E}">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xml><?xml version="1.0" encoding="utf-8"?>
<ds:datastoreItem xmlns:ds="http://schemas.openxmlformats.org/officeDocument/2006/customXml" ds:itemID="{EF502821-7874-48DB-94FB-A2E2E23A215E}">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7.xml><?xml version="1.0" encoding="utf-8"?>
<ds:datastoreItem xmlns:ds="http://schemas.openxmlformats.org/officeDocument/2006/customXml" ds:itemID="{8210E0A8-864C-4CBB-B2FF-7D907DD7C85E}">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8.xml><?xml version="1.0" encoding="utf-8"?>
<ds:datastoreItem xmlns:ds="http://schemas.openxmlformats.org/officeDocument/2006/customXml" ds:itemID="{3348A01C-D541-44A4-A279-C82B37FB35D5}">
  <ds:schemaRefs>
    <ds:schemaRef ds:uri="http://schemas.microsoft.com/sharepoint/v3/contenttype/forms"/>
  </ds:schemaRefs>
</ds:datastoreItem>
</file>

<file path=customXml/itemProps19.xml><?xml version="1.0" encoding="utf-8"?>
<ds:datastoreItem xmlns:ds="http://schemas.openxmlformats.org/officeDocument/2006/customXml" ds:itemID="{8D0B8C12-C82B-406C-9D57-F24C19051FED}">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072025F-E456-46E6-BA84-2E6CED0E4897}">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xml><?xml version="1.0" encoding="utf-8"?>
<ds:datastoreItem xmlns:ds="http://schemas.openxmlformats.org/officeDocument/2006/customXml" ds:itemID="{0E531881-5F77-4E13-BC32-2F751E8A457A}">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xml><?xml version="1.0" encoding="utf-8"?>
<ds:datastoreItem xmlns:ds="http://schemas.openxmlformats.org/officeDocument/2006/customXml" ds:itemID="{E9245667-8E71-4568-9E03-A08208AF1167}">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2.xml><?xml version="1.0" encoding="utf-8"?>
<ds:datastoreItem xmlns:ds="http://schemas.openxmlformats.org/officeDocument/2006/customXml" ds:itemID="{5AEE730D-6C16-4C1F-9939-9884A8EF0D73}">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xml><?xml version="1.0" encoding="utf-8"?>
<ds:datastoreItem xmlns:ds="http://schemas.openxmlformats.org/officeDocument/2006/customXml" ds:itemID="{B0F98845-7D33-4DC7-A097-58BC877A4965}">
  <ds:schemaRefs>
    <ds:schemaRef ds:uri="http://schemas.microsoft.com/sharepoint/v3/contenttype/forms"/>
  </ds:schemaRefs>
</ds:datastoreItem>
</file>

<file path=customXml/itemProps24.xml><?xml version="1.0" encoding="utf-8"?>
<ds:datastoreItem xmlns:ds="http://schemas.openxmlformats.org/officeDocument/2006/customXml" ds:itemID="{AA8AB9B9-FBE2-4F57-B815-509A829B48C5}">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xml><?xml version="1.0" encoding="utf-8"?>
<ds:datastoreItem xmlns:ds="http://schemas.openxmlformats.org/officeDocument/2006/customXml" ds:itemID="{DD7CD7F5-D07F-4BC2-9530-3324B2EFBBEC}">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6.xml><?xml version="1.0" encoding="utf-8"?>
<ds:datastoreItem xmlns:ds="http://schemas.openxmlformats.org/officeDocument/2006/customXml" ds:itemID="{4A2FBC56-2D2F-4747-B043-7B7403FC6471}">
  <ds:schemaRefs>
    <ds:schemaRef ds:uri="http://schemas.microsoft.com/sharepoint/v3/contenttype/forms"/>
  </ds:schemaRefs>
</ds:datastoreItem>
</file>

<file path=customXml/itemProps27.xml><?xml version="1.0" encoding="utf-8"?>
<ds:datastoreItem xmlns:ds="http://schemas.openxmlformats.org/officeDocument/2006/customXml" ds:itemID="{72B6D3AC-C646-4F81-B07D-01A3ABDC146F}">
  <ds:schemaRefs>
    <ds:schemaRef ds:uri="http://schemas.microsoft.com/sharepoint/v3/contenttype/forms"/>
  </ds:schemaRefs>
</ds:datastoreItem>
</file>

<file path=customXml/itemProps3.xml><?xml version="1.0" encoding="utf-8"?>
<ds:datastoreItem xmlns:ds="http://schemas.openxmlformats.org/officeDocument/2006/customXml" ds:itemID="{9F8B64A7-4012-4580-878A-1A112D5AE9AC}">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922950F5-3606-4050-853F-1FBB38846AC4}">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5958CD54-4ED4-47C3-A1BD-5DCDF5179B8A}">
  <ds:schemaRefs>
    <ds:schemaRef ds:uri="http://schemas.microsoft.com/sharepoint/v3/contenttype/forms"/>
  </ds:schemaRefs>
</ds:datastoreItem>
</file>

<file path=customXml/itemProps6.xml><?xml version="1.0" encoding="utf-8"?>
<ds:datastoreItem xmlns:ds="http://schemas.openxmlformats.org/officeDocument/2006/customXml" ds:itemID="{BD1E5908-DD0E-494A-AF75-7CDABE15C302}">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xml><?xml version="1.0" encoding="utf-8"?>
<ds:datastoreItem xmlns:ds="http://schemas.openxmlformats.org/officeDocument/2006/customXml" ds:itemID="{2D65CA02-CEE7-4BD0-93F0-75C52AFA07C4}">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xml><?xml version="1.0" encoding="utf-8"?>
<ds:datastoreItem xmlns:ds="http://schemas.openxmlformats.org/officeDocument/2006/customXml" ds:itemID="{535B4471-4E39-4104-8E0B-E9343EC4641D}">
  <ds:schemaRefs>
    <ds:schemaRef ds:uri="http://schemas.microsoft.com/sharepoint/v3/contenttype/forms"/>
  </ds:schemaRefs>
</ds:datastoreItem>
</file>

<file path=customXml/itemProps9.xml><?xml version="1.0" encoding="utf-8"?>
<ds:datastoreItem xmlns:ds="http://schemas.openxmlformats.org/officeDocument/2006/customXml" ds:itemID="{35405BC0-9BEC-4F27-8D55-A395E0163BD5}">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62</Words>
  <Application>Microsoft Office PowerPoint</Application>
  <PresentationFormat>Widescreen</PresentationFormat>
  <Paragraphs>10</Paragraphs>
  <Slides>7</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vt:i4>
      </vt:variant>
    </vt:vector>
  </HeadingPairs>
  <TitlesOfParts>
    <vt:vector size="15" baseType="lpstr">
      <vt:lpstr>Arial</vt:lpstr>
      <vt:lpstr>Calibri</vt:lpstr>
      <vt:lpstr>Segoe UI</vt:lpstr>
      <vt:lpstr>Segoe UI </vt:lpstr>
      <vt:lpstr>Segoe UI Semibold</vt:lpstr>
      <vt:lpstr>Wingdings</vt:lpstr>
      <vt:lpstr>1_Office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Martha Splitthoff</dc:creator>
  <cp:lastModifiedBy>Dennis Hallerbach</cp:lastModifiedBy>
  <cp:revision>6</cp:revision>
  <dcterms:created xsi:type="dcterms:W3CDTF">2023-04-24T12:06:21Z</dcterms:created>
  <dcterms:modified xsi:type="dcterms:W3CDTF">2024-04-02T12:27:15Z</dcterms:modified>
</cp:coreProperties>
</file>